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1" r:id="rId4"/>
    <p:sldId id="274" r:id="rId5"/>
    <p:sldId id="259" r:id="rId6"/>
    <p:sldId id="280" r:id="rId7"/>
    <p:sldId id="260" r:id="rId8"/>
    <p:sldId id="261" r:id="rId9"/>
    <p:sldId id="271" r:id="rId10"/>
    <p:sldId id="298" r:id="rId11"/>
    <p:sldId id="258" r:id="rId12"/>
    <p:sldId id="297" r:id="rId13"/>
    <p:sldId id="272" r:id="rId14"/>
    <p:sldId id="263" r:id="rId15"/>
    <p:sldId id="264" r:id="rId16"/>
    <p:sldId id="299" r:id="rId17"/>
    <p:sldId id="265" r:id="rId18"/>
    <p:sldId id="266" r:id="rId19"/>
    <p:sldId id="300" r:id="rId20"/>
    <p:sldId id="267" r:id="rId21"/>
    <p:sldId id="268" r:id="rId22"/>
    <p:sldId id="269" r:id="rId23"/>
    <p:sldId id="290" r:id="rId24"/>
    <p:sldId id="289" r:id="rId25"/>
    <p:sldId id="273" r:id="rId26"/>
    <p:sldId id="270" r:id="rId27"/>
    <p:sldId id="301" r:id="rId28"/>
    <p:sldId id="302" r:id="rId29"/>
    <p:sldId id="276" r:id="rId30"/>
    <p:sldId id="291" r:id="rId31"/>
    <p:sldId id="292" r:id="rId32"/>
    <p:sldId id="293" r:id="rId33"/>
    <p:sldId id="277" r:id="rId34"/>
    <p:sldId id="278" r:id="rId35"/>
    <p:sldId id="279" r:id="rId36"/>
    <p:sldId id="284" r:id="rId37"/>
    <p:sldId id="285" r:id="rId38"/>
    <p:sldId id="286" r:id="rId39"/>
    <p:sldId id="287" r:id="rId40"/>
    <p:sldId id="288" r:id="rId41"/>
    <p:sldId id="294" r:id="rId42"/>
    <p:sldId id="295" r:id="rId43"/>
    <p:sldId id="296" r:id="rId44"/>
    <p:sldId id="282" r:id="rId45"/>
    <p:sldId id="283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84BB5-77D2-4F12-AFA3-CE45AFAECCD1}" type="datetimeFigureOut">
              <a:rPr lang="en-US" smtClean="0"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1656E-748C-4C63-93C4-2B50F96E98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84BB5-77D2-4F12-AFA3-CE45AFAECCD1}" type="datetimeFigureOut">
              <a:rPr lang="en-US" smtClean="0"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1656E-748C-4C63-93C4-2B50F96E98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84BB5-77D2-4F12-AFA3-CE45AFAECCD1}" type="datetimeFigureOut">
              <a:rPr lang="en-US" smtClean="0"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1656E-748C-4C63-93C4-2B50F96E98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84BB5-77D2-4F12-AFA3-CE45AFAECCD1}" type="datetimeFigureOut">
              <a:rPr lang="en-US" smtClean="0"/>
              <a:t>4/20/2012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1656E-748C-4C63-93C4-2B50F96E98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84BB5-77D2-4F12-AFA3-CE45AFAECCD1}" type="datetimeFigureOut">
              <a:rPr lang="en-US" smtClean="0"/>
              <a:t>4/20/2012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1656E-748C-4C63-93C4-2B50F96E98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84BB5-77D2-4F12-AFA3-CE45AFAECCD1}" type="datetimeFigureOut">
              <a:rPr lang="en-US" smtClean="0"/>
              <a:t>4/20/2012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1656E-748C-4C63-93C4-2B50F96E98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84BB5-77D2-4F12-AFA3-CE45AFAECCD1}" type="datetimeFigureOut">
              <a:rPr lang="en-US" smtClean="0"/>
              <a:t>4/20/2012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1656E-748C-4C63-93C4-2B50F96E98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84BB5-77D2-4F12-AFA3-CE45AFAECCD1}" type="datetimeFigureOut">
              <a:rPr lang="en-US" smtClean="0"/>
              <a:t>4/20/2012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1656E-748C-4C63-93C4-2B50F96E98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84BB5-77D2-4F12-AFA3-CE45AFAECCD1}" type="datetimeFigureOut">
              <a:rPr lang="en-US" smtClean="0"/>
              <a:t>4/20/2012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1656E-748C-4C63-93C4-2B50F96E98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84BB5-77D2-4F12-AFA3-CE45AFAECCD1}" type="datetimeFigureOut">
              <a:rPr lang="en-US" smtClean="0"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1656E-748C-4C63-93C4-2B50F96E98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84BB5-77D2-4F12-AFA3-CE45AFAECCD1}" type="datetimeFigureOut">
              <a:rPr lang="en-US" smtClean="0"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1656E-748C-4C63-93C4-2B50F96E98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984BB5-77D2-4F12-AFA3-CE45AFAECCD1}" type="datetimeFigureOut">
              <a:rPr lang="en-US" smtClean="0"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C1656E-748C-4C63-93C4-2B50F96E983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MEXICO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Tenochitlan</a:t>
            </a:r>
            <a:endParaRPr lang="en-US" dirty="0"/>
          </a:p>
        </p:txBody>
      </p:sp>
      <p:pic>
        <p:nvPicPr>
          <p:cNvPr id="4" name="Content Placeholder 3" descr="TenochitlanDiegoRiver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90600" y="1600200"/>
            <a:ext cx="6858000" cy="457200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Tenochitlan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435" y="1600200"/>
            <a:ext cx="6705130" cy="4525963"/>
          </a:xfrm>
        </p:spPr>
      </p:pic>
    </p:spTree>
    <p:extLst>
      <p:ext uri="{BB962C8B-B14F-4D97-AF65-F5344CB8AC3E}">
        <p14:creationId xmlns:p14="http://schemas.microsoft.com/office/powerpoint/2010/main" val="2179811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Tenochitlan</a:t>
            </a:r>
            <a:r>
              <a:rPr lang="en-US" dirty="0" smtClean="0"/>
              <a:t>, </a:t>
            </a:r>
            <a:r>
              <a:rPr lang="en-US" dirty="0" err="1" smtClean="0"/>
              <a:t>Templo</a:t>
            </a:r>
            <a:r>
              <a:rPr lang="en-US" dirty="0" smtClean="0"/>
              <a:t> Mayor</a:t>
            </a:r>
            <a:endParaRPr lang="en-US" dirty="0"/>
          </a:p>
        </p:txBody>
      </p:sp>
      <p:pic>
        <p:nvPicPr>
          <p:cNvPr id="4" name="Content Placeholder 3" descr="Tenochtitlan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Quetzalcoatl</a:t>
            </a:r>
            <a:endParaRPr lang="en-US" dirty="0"/>
          </a:p>
        </p:txBody>
      </p:sp>
      <p:pic>
        <p:nvPicPr>
          <p:cNvPr id="4" name="Content Placeholder 3" descr="5-Diego-Rivera-Quetzalcoat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00250" y="1681956"/>
            <a:ext cx="5143500" cy="436245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Quetzalcoatl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435" y="1600200"/>
            <a:ext cx="6705130" cy="4525963"/>
          </a:xfrm>
        </p:spPr>
      </p:pic>
    </p:spTree>
    <p:extLst>
      <p:ext uri="{BB962C8B-B14F-4D97-AF65-F5344CB8AC3E}">
        <p14:creationId xmlns:p14="http://schemas.microsoft.com/office/powerpoint/2010/main" val="1672754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Cuauhtemoc</a:t>
            </a:r>
            <a:endParaRPr lang="en-US" dirty="0"/>
          </a:p>
        </p:txBody>
      </p:sp>
      <p:pic>
        <p:nvPicPr>
          <p:cNvPr id="4" name="Content Placeholder 3" descr="300px-Statue_of_Cuautemo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67000" y="1219200"/>
            <a:ext cx="3810000" cy="50800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Malinche</a:t>
            </a:r>
            <a:r>
              <a:rPr lang="en-US" dirty="0" smtClean="0"/>
              <a:t> by Orozco</a:t>
            </a:r>
            <a:endParaRPr lang="en-US" dirty="0"/>
          </a:p>
        </p:txBody>
      </p:sp>
      <p:pic>
        <p:nvPicPr>
          <p:cNvPr id="4" name="Content Placeholder 3" descr="Malinche1Orozc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100596" y="1600200"/>
            <a:ext cx="2942807" cy="4525963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Diego Rivera depicting Spanish Colonizers</a:t>
            </a:r>
            <a:endParaRPr lang="en-US" dirty="0"/>
          </a:p>
        </p:txBody>
      </p:sp>
      <p:pic>
        <p:nvPicPr>
          <p:cNvPr id="4" name="Content Placeholder 3" descr="DiegoRiveraSpaniard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97000" y="1748631"/>
            <a:ext cx="6350000" cy="42291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Diego Rivera depicting Spanish Colonizers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435" y="1600200"/>
            <a:ext cx="6705130" cy="4525963"/>
          </a:xfrm>
        </p:spPr>
      </p:pic>
    </p:spTree>
    <p:extLst>
      <p:ext uri="{BB962C8B-B14F-4D97-AF65-F5344CB8AC3E}">
        <p14:creationId xmlns:p14="http://schemas.microsoft.com/office/powerpoint/2010/main" val="32087370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Diego Rivera, Conquest to Revolution</a:t>
            </a:r>
            <a:endParaRPr lang="en-US" dirty="0"/>
          </a:p>
        </p:txBody>
      </p:sp>
      <p:pic>
        <p:nvPicPr>
          <p:cNvPr id="4" name="Content Placeholder 3" descr="RiveraMuralNationalPalac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95400" y="1676400"/>
            <a:ext cx="6096000" cy="457200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Diego Rivera, Conquest to Revolution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435" y="1600200"/>
            <a:ext cx="6705130" cy="4525963"/>
          </a:xfrm>
        </p:spPr>
      </p:pic>
    </p:spTree>
    <p:extLst>
      <p:ext uri="{BB962C8B-B14F-4D97-AF65-F5344CB8AC3E}">
        <p14:creationId xmlns:p14="http://schemas.microsoft.com/office/powerpoint/2010/main" val="7172530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Diego Rivera Mural, Cuernavaca, Colonialism</a:t>
            </a:r>
            <a:endParaRPr lang="en-US" dirty="0"/>
          </a:p>
        </p:txBody>
      </p:sp>
      <p:pic>
        <p:nvPicPr>
          <p:cNvPr id="4" name="Content Placeholder 3" descr="DiegoRiveraSpaniardsMuralInCuernavac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05000" y="1905000"/>
            <a:ext cx="5591235" cy="4193427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 </a:t>
            </a:r>
            <a:r>
              <a:rPr lang="en-US" dirty="0" err="1" smtClean="0"/>
              <a:t>Grito</a:t>
            </a:r>
            <a:r>
              <a:rPr lang="en-US" dirty="0" smtClean="0"/>
              <a:t> de Dolores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/>
              <a:t>Full Version of the Cry of Dolores today</a:t>
            </a:r>
          </a:p>
          <a:p>
            <a:r>
              <a:rPr lang="en-US" dirty="0" smtClean="0"/>
              <a:t>Mexicans</a:t>
            </a:r>
            <a:r>
              <a:rPr lang="en-US" dirty="0" smtClean="0"/>
              <a:t>!  Long </a:t>
            </a:r>
            <a:r>
              <a:rPr lang="en-US" dirty="0" smtClean="0"/>
              <a:t>live the heroes that gave us the Fatherland!</a:t>
            </a:r>
          </a:p>
          <a:p>
            <a:r>
              <a:rPr lang="en-US" dirty="0" smtClean="0"/>
              <a:t>Long live Hidalgo!</a:t>
            </a:r>
          </a:p>
          <a:p>
            <a:r>
              <a:rPr lang="en-US" dirty="0" smtClean="0"/>
              <a:t>Long live Morelos!</a:t>
            </a:r>
          </a:p>
          <a:p>
            <a:r>
              <a:rPr lang="en-US" dirty="0" smtClean="0"/>
              <a:t>Long live </a:t>
            </a:r>
            <a:r>
              <a:rPr lang="en-US" dirty="0" err="1" smtClean="0"/>
              <a:t>Josefa</a:t>
            </a:r>
            <a:r>
              <a:rPr lang="en-US" dirty="0" smtClean="0"/>
              <a:t> Ortiz de Dominguez!</a:t>
            </a:r>
          </a:p>
          <a:p>
            <a:r>
              <a:rPr lang="en-US" dirty="0" smtClean="0"/>
              <a:t>Long live </a:t>
            </a:r>
            <a:r>
              <a:rPr lang="en-US" dirty="0" err="1" smtClean="0"/>
              <a:t>Allende</a:t>
            </a:r>
            <a:r>
              <a:rPr lang="en-US" dirty="0" smtClean="0"/>
              <a:t>!</a:t>
            </a:r>
          </a:p>
          <a:p>
            <a:r>
              <a:rPr lang="en-US" dirty="0" smtClean="0"/>
              <a:t>Long live </a:t>
            </a:r>
            <a:r>
              <a:rPr lang="en-US" dirty="0" err="1" smtClean="0"/>
              <a:t>Aldama</a:t>
            </a:r>
            <a:r>
              <a:rPr lang="en-US" dirty="0" smtClean="0"/>
              <a:t> and Matamoros!</a:t>
            </a:r>
          </a:p>
          <a:p>
            <a:r>
              <a:rPr lang="en-US" dirty="0" smtClean="0"/>
              <a:t>Long live National Independence!</a:t>
            </a:r>
          </a:p>
          <a:p>
            <a:r>
              <a:rPr lang="en-US" b="1" i="1" dirty="0" smtClean="0"/>
              <a:t>Long Live Mexico! Long Live Mexico! Long Live Mexico!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Father Hidalgo</a:t>
            </a:r>
            <a:endParaRPr lang="en-US" dirty="0"/>
          </a:p>
        </p:txBody>
      </p:sp>
      <p:pic>
        <p:nvPicPr>
          <p:cNvPr id="4" name="Content Placeholder 3" descr="FatherHidalgo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37772" y="1627472"/>
            <a:ext cx="5068455" cy="4471419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Hidalgo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435" y="1600200"/>
            <a:ext cx="6705130" cy="4525963"/>
          </a:xfrm>
        </p:spPr>
      </p:pic>
    </p:spTree>
    <p:extLst>
      <p:ext uri="{BB962C8B-B14F-4D97-AF65-F5344CB8AC3E}">
        <p14:creationId xmlns:p14="http://schemas.microsoft.com/office/powerpoint/2010/main" val="22944913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Calderon and El </a:t>
            </a:r>
            <a:r>
              <a:rPr lang="en-US" dirty="0" err="1" smtClean="0"/>
              <a:t>Grito</a:t>
            </a:r>
            <a:endParaRPr lang="en-US" dirty="0"/>
          </a:p>
        </p:txBody>
      </p:sp>
      <p:pic>
        <p:nvPicPr>
          <p:cNvPr id="4" name="Content Placeholder 3" descr="Grito_de_Dolores_zocaloCaldero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33600" y="2034381"/>
            <a:ext cx="4876800" cy="3657600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Benito Juarez</a:t>
            </a:r>
            <a:endParaRPr lang="en-US" dirty="0"/>
          </a:p>
        </p:txBody>
      </p:sp>
      <p:pic>
        <p:nvPicPr>
          <p:cNvPr id="4" name="Content Placeholder 3" descr="BenitoJuarez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85050" y="1600200"/>
            <a:ext cx="3373900" cy="4525963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Benito Juarez and the Church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435" y="1600200"/>
            <a:ext cx="6705130" cy="4525963"/>
          </a:xfrm>
        </p:spPr>
      </p:pic>
    </p:spTree>
    <p:extLst>
      <p:ext uri="{BB962C8B-B14F-4D97-AF65-F5344CB8AC3E}">
        <p14:creationId xmlns:p14="http://schemas.microsoft.com/office/powerpoint/2010/main" val="22859125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Chapultepec Castle and </a:t>
            </a:r>
            <a:r>
              <a:rPr lang="en-US" dirty="0" err="1" smtClean="0"/>
              <a:t>Ninos</a:t>
            </a:r>
            <a:r>
              <a:rPr lang="en-US" dirty="0" smtClean="0"/>
              <a:t> Heroes</a:t>
            </a:r>
            <a:endParaRPr lang="en-US" dirty="0"/>
          </a:p>
        </p:txBody>
      </p:sp>
      <p:pic>
        <p:nvPicPr>
          <p:cNvPr id="4" name="Content Placeholder 3" descr="Chapultepec castl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Ninos</a:t>
            </a:r>
            <a:r>
              <a:rPr lang="en-US" dirty="0" smtClean="0"/>
              <a:t> Heroes</a:t>
            </a:r>
            <a:endParaRPr lang="en-US" dirty="0"/>
          </a:p>
        </p:txBody>
      </p:sp>
      <p:pic>
        <p:nvPicPr>
          <p:cNvPr id="4" name="Content Placeholder 3" descr="NinosHeroesMonumen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Ninos</a:t>
            </a:r>
            <a:r>
              <a:rPr lang="en-US" dirty="0" smtClean="0"/>
              <a:t> Heroes, Orozco Mural</a:t>
            </a:r>
            <a:endParaRPr lang="en-US" dirty="0"/>
          </a:p>
        </p:txBody>
      </p:sp>
      <p:pic>
        <p:nvPicPr>
          <p:cNvPr id="4" name="Content Placeholder 3" descr="NinosHeroesMura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36750" y="1888331"/>
            <a:ext cx="5270500" cy="3949700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Ninos</a:t>
            </a:r>
            <a:r>
              <a:rPr lang="en-US" dirty="0" smtClean="0"/>
              <a:t> Heroes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435" y="1600200"/>
            <a:ext cx="6705130" cy="4525963"/>
          </a:xfrm>
        </p:spPr>
      </p:pic>
    </p:spTree>
    <p:extLst>
      <p:ext uri="{BB962C8B-B14F-4D97-AF65-F5344CB8AC3E}">
        <p14:creationId xmlns:p14="http://schemas.microsoft.com/office/powerpoint/2010/main" val="37750131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Ninos</a:t>
            </a:r>
            <a:r>
              <a:rPr lang="en-US" dirty="0" smtClean="0"/>
              <a:t> Heroes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435" y="1600200"/>
            <a:ext cx="6705130" cy="4525963"/>
          </a:xfrm>
        </p:spPr>
      </p:pic>
    </p:spTree>
    <p:extLst>
      <p:ext uri="{BB962C8B-B14F-4D97-AF65-F5344CB8AC3E}">
        <p14:creationId xmlns:p14="http://schemas.microsoft.com/office/powerpoint/2010/main" val="41653656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Zapata</a:t>
            </a:r>
            <a:endParaRPr lang="en-US" dirty="0"/>
          </a:p>
        </p:txBody>
      </p:sp>
      <p:pic>
        <p:nvPicPr>
          <p:cNvPr id="4" name="Content Placeholder 3" descr="Zapat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38400" y="1371600"/>
            <a:ext cx="3962400" cy="5120640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Villa and Zapata in Mexico City</a:t>
            </a:r>
            <a:endParaRPr lang="en-US" dirty="0"/>
          </a:p>
        </p:txBody>
      </p:sp>
      <p:pic>
        <p:nvPicPr>
          <p:cNvPr id="4" name="Content Placeholder 3" descr="villaandzapat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28875" y="2348706"/>
            <a:ext cx="4286250" cy="3028950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Revolution to Oil Nationalizations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435" y="1600200"/>
            <a:ext cx="6705130" cy="4525963"/>
          </a:xfrm>
        </p:spPr>
      </p:pic>
    </p:spTree>
    <p:extLst>
      <p:ext uri="{BB962C8B-B14F-4D97-AF65-F5344CB8AC3E}">
        <p14:creationId xmlns:p14="http://schemas.microsoft.com/office/powerpoint/2010/main" val="6368338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Abandoned Silver Mine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487" y="1600200"/>
            <a:ext cx="3055025" cy="4525963"/>
          </a:xfrm>
        </p:spPr>
      </p:pic>
    </p:spTree>
    <p:extLst>
      <p:ext uri="{BB962C8B-B14F-4D97-AF65-F5344CB8AC3E}">
        <p14:creationId xmlns:p14="http://schemas.microsoft.com/office/powerpoint/2010/main" val="32310900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Tlatelolco</a:t>
            </a:r>
            <a:endParaRPr lang="en-US" dirty="0"/>
          </a:p>
        </p:txBody>
      </p:sp>
      <p:pic>
        <p:nvPicPr>
          <p:cNvPr id="4" name="Content Placeholder 3" descr="Tlatelolco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Tlatelolco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435" y="1600200"/>
            <a:ext cx="6705130" cy="4525963"/>
          </a:xfrm>
        </p:spPr>
      </p:pic>
    </p:spTree>
    <p:extLst>
      <p:ext uri="{BB962C8B-B14F-4D97-AF65-F5344CB8AC3E}">
        <p14:creationId xmlns:p14="http://schemas.microsoft.com/office/powerpoint/2010/main" val="18670437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435" y="1600200"/>
            <a:ext cx="6705130" cy="4525963"/>
          </a:xfrm>
        </p:spPr>
      </p:pic>
    </p:spTree>
    <p:extLst>
      <p:ext uri="{BB962C8B-B14F-4D97-AF65-F5344CB8AC3E}">
        <p14:creationId xmlns:p14="http://schemas.microsoft.com/office/powerpoint/2010/main" val="4073799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Tlatelolco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435" y="1600200"/>
            <a:ext cx="6705130" cy="4525963"/>
          </a:xfrm>
        </p:spPr>
      </p:pic>
    </p:spTree>
    <p:extLst>
      <p:ext uri="{BB962C8B-B14F-4D97-AF65-F5344CB8AC3E}">
        <p14:creationId xmlns:p14="http://schemas.microsoft.com/office/powerpoint/2010/main" val="41268150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Tlatelolco</a:t>
            </a:r>
            <a:endParaRPr lang="en-US" dirty="0"/>
          </a:p>
        </p:txBody>
      </p:sp>
      <p:pic>
        <p:nvPicPr>
          <p:cNvPr id="6" name="Content Placeholder 5" descr="tlatelolco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47975" y="2120106"/>
            <a:ext cx="3448050" cy="3486150"/>
          </a:xfr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Tlatelolco</a:t>
            </a:r>
            <a:endParaRPr lang="en-US" dirty="0"/>
          </a:p>
        </p:txBody>
      </p:sp>
      <p:pic>
        <p:nvPicPr>
          <p:cNvPr id="4" name="Content Placeholder 3" descr="tlatelolco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05000" y="1600200"/>
            <a:ext cx="5000625" cy="5000625"/>
          </a:xfr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Tlatelolco</a:t>
            </a:r>
            <a:endParaRPr lang="en-US"/>
          </a:p>
        </p:txBody>
      </p:sp>
      <p:pic>
        <p:nvPicPr>
          <p:cNvPr id="4" name="Content Placeholder 3" descr="Tlatelolco5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143250" y="1667669"/>
            <a:ext cx="2857500" cy="4391025"/>
          </a:xfr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435" y="1600200"/>
            <a:ext cx="6705130" cy="4525963"/>
          </a:xfrm>
        </p:spPr>
      </p:pic>
    </p:spTree>
    <p:extLst>
      <p:ext uri="{BB962C8B-B14F-4D97-AF65-F5344CB8AC3E}">
        <p14:creationId xmlns:p14="http://schemas.microsoft.com/office/powerpoint/2010/main" val="987154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PCM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435" y="1600200"/>
            <a:ext cx="6705130" cy="4525963"/>
          </a:xfrm>
        </p:spPr>
      </p:pic>
    </p:spTree>
    <p:extLst>
      <p:ext uri="{BB962C8B-B14F-4D97-AF65-F5344CB8AC3E}">
        <p14:creationId xmlns:p14="http://schemas.microsoft.com/office/powerpoint/2010/main" val="4696874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May Day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435" y="1600200"/>
            <a:ext cx="6705130" cy="4525963"/>
          </a:xfrm>
        </p:spPr>
      </p:pic>
    </p:spTree>
    <p:extLst>
      <p:ext uri="{BB962C8B-B14F-4D97-AF65-F5344CB8AC3E}">
        <p14:creationId xmlns:p14="http://schemas.microsoft.com/office/powerpoint/2010/main" val="27384013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May Day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435" y="1600200"/>
            <a:ext cx="6705130" cy="4525963"/>
          </a:xfrm>
        </p:spPr>
      </p:pic>
    </p:spTree>
    <p:extLst>
      <p:ext uri="{BB962C8B-B14F-4D97-AF65-F5344CB8AC3E}">
        <p14:creationId xmlns:p14="http://schemas.microsoft.com/office/powerpoint/2010/main" val="18316366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Squatters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435" y="1600200"/>
            <a:ext cx="6705130" cy="4525963"/>
          </a:xfrm>
        </p:spPr>
      </p:pic>
    </p:spTree>
    <p:extLst>
      <p:ext uri="{BB962C8B-B14F-4D97-AF65-F5344CB8AC3E}">
        <p14:creationId xmlns:p14="http://schemas.microsoft.com/office/powerpoint/2010/main" val="7176289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Mexico City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435" y="1600200"/>
            <a:ext cx="6705130" cy="4525963"/>
          </a:xfrm>
        </p:spPr>
      </p:pic>
    </p:spTree>
    <p:extLst>
      <p:ext uri="{BB962C8B-B14F-4D97-AF65-F5344CB8AC3E}">
        <p14:creationId xmlns:p14="http://schemas.microsoft.com/office/powerpoint/2010/main" val="34809302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Mexico City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435" y="1600200"/>
            <a:ext cx="6705130" cy="4525963"/>
          </a:xfrm>
        </p:spPr>
      </p:pic>
    </p:spTree>
    <p:extLst>
      <p:ext uri="{BB962C8B-B14F-4D97-AF65-F5344CB8AC3E}">
        <p14:creationId xmlns:p14="http://schemas.microsoft.com/office/powerpoint/2010/main" val="27463046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Mexico City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435" y="1600200"/>
            <a:ext cx="6705130" cy="4525963"/>
          </a:xfrm>
        </p:spPr>
      </p:pic>
    </p:spTree>
    <p:extLst>
      <p:ext uri="{BB962C8B-B14F-4D97-AF65-F5344CB8AC3E}">
        <p14:creationId xmlns:p14="http://schemas.microsoft.com/office/powerpoint/2010/main" val="36458280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1988 Election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435" y="1600200"/>
            <a:ext cx="6705130" cy="4525963"/>
          </a:xfrm>
        </p:spPr>
      </p:pic>
    </p:spTree>
    <p:extLst>
      <p:ext uri="{BB962C8B-B14F-4D97-AF65-F5344CB8AC3E}">
        <p14:creationId xmlns:p14="http://schemas.microsoft.com/office/powerpoint/2010/main" val="26964121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Huelga</a:t>
            </a:r>
            <a:r>
              <a:rPr lang="en-US" dirty="0" smtClean="0"/>
              <a:t>!	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435" y="1600200"/>
            <a:ext cx="6705130" cy="4525963"/>
          </a:xfrm>
        </p:spPr>
      </p:pic>
    </p:spTree>
    <p:extLst>
      <p:ext uri="{BB962C8B-B14F-4D97-AF65-F5344CB8AC3E}">
        <p14:creationId xmlns:p14="http://schemas.microsoft.com/office/powerpoint/2010/main" val="10275014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175</Words>
  <Application>Microsoft Office PowerPoint</Application>
  <PresentationFormat>On-screen Show (4:3)</PresentationFormat>
  <Paragraphs>53</Paragraphs>
  <Slides>45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Office Theme</vt:lpstr>
      <vt:lpstr>MEXICO</vt:lpstr>
      <vt:lpstr>Tenochitlan</vt:lpstr>
      <vt:lpstr>Tenochitlan</vt:lpstr>
      <vt:lpstr>Tenochitlan, Templo Mayor</vt:lpstr>
      <vt:lpstr>Quetzalcoatl</vt:lpstr>
      <vt:lpstr>Quetzalcoatl</vt:lpstr>
      <vt:lpstr>Cuauhtemoc</vt:lpstr>
      <vt:lpstr>Malinche by Orozco</vt:lpstr>
      <vt:lpstr>Diego Rivera depicting Spanish Colonizers</vt:lpstr>
      <vt:lpstr>Diego Rivera depicting Spanish Colonizers</vt:lpstr>
      <vt:lpstr>Diego Rivera, Conquest to Revolution</vt:lpstr>
      <vt:lpstr>Diego Rivera, Conquest to Revolution</vt:lpstr>
      <vt:lpstr>Diego Rivera Mural, Cuernavaca, Colonialism</vt:lpstr>
      <vt:lpstr>El Grito de Dolores</vt:lpstr>
      <vt:lpstr>Father Hidalgo</vt:lpstr>
      <vt:lpstr>Hidalgo</vt:lpstr>
      <vt:lpstr>Calderon and El Grito</vt:lpstr>
      <vt:lpstr>Benito Juarez</vt:lpstr>
      <vt:lpstr>Benito Juarez and the Church</vt:lpstr>
      <vt:lpstr>Chapultepec Castle and Ninos Heroes</vt:lpstr>
      <vt:lpstr>Ninos Heroes</vt:lpstr>
      <vt:lpstr>Ninos Heroes, Orozco Mural</vt:lpstr>
      <vt:lpstr>Ninos Heroes</vt:lpstr>
      <vt:lpstr>Ninos Heroes</vt:lpstr>
      <vt:lpstr>Zapata</vt:lpstr>
      <vt:lpstr>Villa and Zapata in Mexico City</vt:lpstr>
      <vt:lpstr>Revolution to Oil Nationalizations</vt:lpstr>
      <vt:lpstr>Abandoned Silver Mine</vt:lpstr>
      <vt:lpstr>Tlatelolco</vt:lpstr>
      <vt:lpstr>Tlatelolco</vt:lpstr>
      <vt:lpstr>PowerPoint Presentation</vt:lpstr>
      <vt:lpstr>Tlatelolco</vt:lpstr>
      <vt:lpstr>Tlatelolco</vt:lpstr>
      <vt:lpstr>Tlatelolco</vt:lpstr>
      <vt:lpstr>Tlatelolco</vt:lpstr>
      <vt:lpstr>PRI</vt:lpstr>
      <vt:lpstr>PCM</vt:lpstr>
      <vt:lpstr>May Day</vt:lpstr>
      <vt:lpstr>May Day</vt:lpstr>
      <vt:lpstr>Squatters</vt:lpstr>
      <vt:lpstr>Mexico City</vt:lpstr>
      <vt:lpstr>Mexico City</vt:lpstr>
      <vt:lpstr>Mexico City</vt:lpstr>
      <vt:lpstr>1988 Election</vt:lpstr>
      <vt:lpstr>Huelga! </vt:lpstr>
    </vt:vector>
  </TitlesOfParts>
  <Company>University of Texas at Arlington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MEXICO</dc:title>
  <dc:creator>uta</dc:creator>
  <cp:lastModifiedBy>Story, Dale</cp:lastModifiedBy>
  <cp:revision>15</cp:revision>
  <dcterms:created xsi:type="dcterms:W3CDTF">2012-04-13T13:59:00Z</dcterms:created>
  <dcterms:modified xsi:type="dcterms:W3CDTF">2012-04-21T01:05:59Z</dcterms:modified>
</cp:coreProperties>
</file>