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E3C85-69E7-4415-AF42-BC2B35A17CED}" type="datetimeFigureOut">
              <a:rPr lang="en-US" smtClean="0"/>
              <a:t>4/20/2012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A8639-B5CE-41D6-A647-5A65A7DD1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599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E3C85-69E7-4415-AF42-BC2B35A17CED}" type="datetimeFigureOut">
              <a:rPr lang="en-US" smtClean="0"/>
              <a:t>4/20/2012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A8639-B5CE-41D6-A647-5A65A7DD1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845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E3C85-69E7-4415-AF42-BC2B35A17CED}" type="datetimeFigureOut">
              <a:rPr lang="en-US" smtClean="0"/>
              <a:t>4/20/2012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A8639-B5CE-41D6-A647-5A65A7DD1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796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E3C85-69E7-4415-AF42-BC2B35A17CED}" type="datetimeFigureOut">
              <a:rPr lang="en-US" smtClean="0"/>
              <a:t>4/20/2012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A8639-B5CE-41D6-A647-5A65A7DD1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647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E3C85-69E7-4415-AF42-BC2B35A17CED}" type="datetimeFigureOut">
              <a:rPr lang="en-US" smtClean="0"/>
              <a:t>4/20/2012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A8639-B5CE-41D6-A647-5A65A7DD1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436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E3C85-69E7-4415-AF42-BC2B35A17CED}" type="datetimeFigureOut">
              <a:rPr lang="en-US" smtClean="0"/>
              <a:t>4/20/2012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A8639-B5CE-41D6-A647-5A65A7DD1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41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E3C85-69E7-4415-AF42-BC2B35A17CED}" type="datetimeFigureOut">
              <a:rPr lang="en-US" smtClean="0"/>
              <a:t>4/20/2012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A8639-B5CE-41D6-A647-5A65A7DD1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375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E3C85-69E7-4415-AF42-BC2B35A17CED}" type="datetimeFigureOut">
              <a:rPr lang="en-US" smtClean="0"/>
              <a:t>4/20/2012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A8639-B5CE-41D6-A647-5A65A7DD1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571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E3C85-69E7-4415-AF42-BC2B35A17CED}" type="datetimeFigureOut">
              <a:rPr lang="en-US" smtClean="0"/>
              <a:t>4/20/2012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A8639-B5CE-41D6-A647-5A65A7DD1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852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E3C85-69E7-4415-AF42-BC2B35A17CED}" type="datetimeFigureOut">
              <a:rPr lang="en-US" smtClean="0"/>
              <a:t>4/20/2012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A8639-B5CE-41D6-A647-5A65A7DD1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803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E3C85-69E7-4415-AF42-BC2B35A17CED}" type="datetimeFigureOut">
              <a:rPr lang="en-US" smtClean="0"/>
              <a:t>4/20/2012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A8639-B5CE-41D6-A647-5A65A7DD1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252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FE3C85-69E7-4415-AF42-BC2B35A17CED}" type="datetimeFigureOut">
              <a:rPr lang="en-US" smtClean="0"/>
              <a:t>4/20/2012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EA8639-B5CE-41D6-A647-5A65A7DD1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877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438400"/>
            <a:ext cx="7772400" cy="16954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Copper Canyon</a:t>
            </a:r>
            <a:br>
              <a:rPr lang="en-US" dirty="0" smtClean="0"/>
            </a:br>
            <a:r>
              <a:rPr lang="en-US" dirty="0" smtClean="0"/>
              <a:t>Mexico</a:t>
            </a:r>
            <a:br>
              <a:rPr lang="en-US" dirty="0" smtClean="0"/>
            </a:br>
            <a:r>
              <a:rPr lang="en-US" dirty="0" err="1" smtClean="0">
                <a:effectLst/>
              </a:rPr>
              <a:t>Barranca</a:t>
            </a:r>
            <a:r>
              <a:rPr lang="en-US" dirty="0" smtClean="0">
                <a:effectLst/>
              </a:rPr>
              <a:t> del </a:t>
            </a:r>
            <a:r>
              <a:rPr lang="en-US" dirty="0" err="1" smtClean="0">
                <a:effectLst/>
              </a:rPr>
              <a:t>Cobre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289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" y="352425"/>
            <a:ext cx="7848600" cy="615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197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533400"/>
            <a:ext cx="5120640" cy="5559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4996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"/>
            <a:ext cx="914400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103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"/>
            <a:ext cx="914400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2835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"/>
            <a:ext cx="914400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6789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"/>
            <a:ext cx="914400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330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"/>
            <a:ext cx="914400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911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"/>
            <a:ext cx="914400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7821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"/>
            <a:ext cx="914400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8235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"/>
            <a:ext cx="914400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7129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"/>
            <a:ext cx="914400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1906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"/>
            <a:ext cx="914400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144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"/>
            <a:ext cx="914400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2372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"/>
            <a:ext cx="914400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3283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"/>
            <a:ext cx="914400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8138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2</Words>
  <Application>Microsoft Office PowerPoint</Application>
  <PresentationFormat>On-screen Show (4:3)</PresentationFormat>
  <Paragraphs>1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Copper Canyon Mexico Barranca del Cobre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UTA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Copper Canyon Mexico Barranca del Cobre</dc:title>
  <dc:creator>Story, Dale</dc:creator>
  <cp:lastModifiedBy>Story, Dale</cp:lastModifiedBy>
  <cp:revision>2</cp:revision>
  <dcterms:created xsi:type="dcterms:W3CDTF">2012-04-21T00:21:36Z</dcterms:created>
  <dcterms:modified xsi:type="dcterms:W3CDTF">2012-04-21T00:32:29Z</dcterms:modified>
</cp:coreProperties>
</file>