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93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4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1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2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65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1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5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1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7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8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D11C0-26CC-4B5A-83C7-82A22677D53D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4F30F-1908-490C-BF3D-76CBCE5F4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r>
              <a:rPr lang="en-US" dirty="0" smtClean="0"/>
              <a:t>Andes, Santiago, Chile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6126480" cy="459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22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Andes, Santiago, Chile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0"/>
            <a:ext cx="6350000" cy="4762500"/>
          </a:xfrm>
        </p:spPr>
      </p:pic>
    </p:spTree>
    <p:extLst>
      <p:ext uri="{BB962C8B-B14F-4D97-AF65-F5344CB8AC3E}">
        <p14:creationId xmlns:p14="http://schemas.microsoft.com/office/powerpoint/2010/main" val="3878655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Andes, Machu Picchu, Peru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40027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Andes, Santiago, Chile</vt:lpstr>
      <vt:lpstr>Andes, Santiago, Chile</vt:lpstr>
      <vt:lpstr>Andes, Machu Picchu, Peru</vt:lpstr>
    </vt:vector>
  </TitlesOfParts>
  <Company>UTA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Andes, Santiago, Chile</dc:title>
  <dc:creator>Story, Dale</dc:creator>
  <cp:lastModifiedBy>Story, Dale</cp:lastModifiedBy>
  <cp:revision>1</cp:revision>
  <dcterms:created xsi:type="dcterms:W3CDTF">2012-01-23T05:05:44Z</dcterms:created>
  <dcterms:modified xsi:type="dcterms:W3CDTF">2012-01-23T05:15:04Z</dcterms:modified>
</cp:coreProperties>
</file>