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78" r:id="rId6"/>
    <p:sldId id="259" r:id="rId7"/>
    <p:sldId id="260" r:id="rId8"/>
    <p:sldId id="261" r:id="rId9"/>
    <p:sldId id="262" r:id="rId10"/>
    <p:sldId id="263" r:id="rId11"/>
    <p:sldId id="27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5" r:id="rId22"/>
    <p:sldId id="276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3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7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71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8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7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6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7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1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2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81EF6-AC6B-4ACF-B834-C0AA70EE9ED2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18744-6421-4453-A031-929BA704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65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Villa </a:t>
            </a:r>
            <a:r>
              <a:rPr lang="en-US" dirty="0" err="1" smtClean="0"/>
              <a:t>Grimaldi</a:t>
            </a:r>
            <a:r>
              <a:rPr lang="en-US" dirty="0" smtClean="0"/>
              <a:t>, Chile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After the military coup of 1973, this site was taken over by the National Intelligence Directorate (DINA)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4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Villa </a:t>
            </a:r>
            <a:r>
              <a:rPr lang="en-US" sz="3200" dirty="0" err="1" smtClean="0"/>
              <a:t>Grimaldi</a:t>
            </a:r>
            <a:r>
              <a:rPr lang="en-US" sz="3200" dirty="0" smtClean="0"/>
              <a:t> was one of the clandestine torture, detention, and extermination centers from 1973-1978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It is estimated that around 4500 political prisoners passed through this secret detention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04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President Michelle </a:t>
            </a:r>
            <a:r>
              <a:rPr lang="en-US" dirty="0" err="1" smtClean="0"/>
              <a:t>Bachelet</a:t>
            </a:r>
            <a:r>
              <a:rPr lang="en-US" dirty="0" smtClean="0"/>
              <a:t> spent her first  days of detention in January, 1975 at Villa </a:t>
            </a:r>
            <a:r>
              <a:rPr lang="en-US" dirty="0" err="1" smtClean="0"/>
              <a:t>Grimaldi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2673" y="25908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She was transferred to another detention center  (</a:t>
            </a:r>
            <a:r>
              <a:rPr lang="en-US" sz="3200" dirty="0" err="1" smtClean="0"/>
              <a:t>Cuatro</a:t>
            </a:r>
            <a:r>
              <a:rPr lang="en-US" sz="3200" dirty="0" smtClean="0"/>
              <a:t> Alamos) and released later in 1975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78873" y="45720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Due to supporters of her father in the military, she and her mother were released and went into exile in Australia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671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2590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effectLst/>
              </a:rPr>
              <a:t>Her father, General Alberto </a:t>
            </a:r>
            <a:r>
              <a:rPr lang="en-US" dirty="0" err="1" smtClean="0">
                <a:effectLst/>
              </a:rPr>
              <a:t>Bachelet</a:t>
            </a:r>
            <a:r>
              <a:rPr lang="en-US" dirty="0" smtClean="0">
                <a:effectLst/>
              </a:rPr>
              <a:t> Martinez, had been in charge of the Food Distribution Office in the Allende Government.  He was charged with treason by Pinochet, imprisoned, and died in prison.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84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Michelle </a:t>
            </a:r>
            <a:r>
              <a:rPr lang="en-US" dirty="0" err="1" smtClean="0"/>
              <a:t>Bachelet</a:t>
            </a:r>
            <a:r>
              <a:rPr lang="en-US" dirty="0" smtClean="0"/>
              <a:t> and her Father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75" y="2201069"/>
            <a:ext cx="474345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1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2133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When the families of the victims were finally given access to Villa </a:t>
            </a:r>
            <a:r>
              <a:rPr lang="en-US" dirty="0" err="1" smtClean="0"/>
              <a:t>Grimaldi</a:t>
            </a:r>
            <a:r>
              <a:rPr lang="en-US" dirty="0" smtClean="0"/>
              <a:t> in 1994, they found most the buildings and structures destroyed.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429000"/>
            <a:ext cx="7543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Through the efforts of the families and many human rights organizations, the site was partially reconstructed and opened in 1997 as The Villa </a:t>
            </a:r>
            <a:r>
              <a:rPr lang="en-US" sz="3200" dirty="0" err="1" smtClean="0"/>
              <a:t>Grimaldi</a:t>
            </a:r>
            <a:r>
              <a:rPr lang="en-US" sz="3200" dirty="0" smtClean="0"/>
              <a:t> Park for Peace.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44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2133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October 14, 2006, Michelle </a:t>
            </a:r>
            <a:r>
              <a:rPr lang="en-US" dirty="0" err="1" smtClean="0"/>
              <a:t>Bachelet</a:t>
            </a:r>
            <a:r>
              <a:rPr lang="en-US" dirty="0" smtClean="0"/>
              <a:t> returned to the place of her initial detention.  This was the first Presidential visit to the Villa </a:t>
            </a:r>
            <a:r>
              <a:rPr lang="en-US" dirty="0" err="1" smtClean="0"/>
              <a:t>Grimaldi</a:t>
            </a:r>
            <a:r>
              <a:rPr lang="en-US" dirty="0" smtClean="0"/>
              <a:t> Park for Peace.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267200"/>
            <a:ext cx="8153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/>
              </a:rPr>
              <a:t>After the death of Augusto Pinochet, President </a:t>
            </a:r>
            <a:r>
              <a:rPr lang="en-US" sz="3200" dirty="0" err="1" smtClean="0">
                <a:effectLst/>
              </a:rPr>
              <a:t>Bachelet</a:t>
            </a:r>
            <a:r>
              <a:rPr lang="en-US" sz="3200" dirty="0" smtClean="0">
                <a:effectLst/>
              </a:rPr>
              <a:t> did not attend his funeral--saying it would be "a violation of [her] conscience" to attend.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672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 of Entry for Prisoners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45288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Gate </a:t>
            </a:r>
            <a:r>
              <a:rPr lang="en-US" dirty="0" err="1" smtClean="0"/>
              <a:t>PermanentlyClosed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92663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“Rose Garden” with Names of Women who disappeared here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23577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Rose Garden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7212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Monument containing rails extracted from the Quintero Bay.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0062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rails were used to weigh down bodies of victims which were dropped in to the sea from helicopters.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981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29919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Marking the location of detention cells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1358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Grid of bricks among birch trees demarcate prisoner’s cells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526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81463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Birch courtyard next to the brick wall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9050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7604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Cells measuring some 3’ by 6’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44216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smaller cells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27722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Door of reconstructed cell with peep hole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30092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Reconstructed “Tower”—often the last known location of prisoners before they disappeared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32511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183410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 of Names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6817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 of Names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7261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And the Soccer Stadium—under Pinochet another detention center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5391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383</Words>
  <Application>Microsoft Office PowerPoint</Application>
  <PresentationFormat>On-screen Show (4:3)</PresentationFormat>
  <Paragraphs>29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Villa Grimaldi, Chile</vt:lpstr>
      <vt:lpstr>Villa Grimaldi was one of the clandestine torture, detention, and extermination centers from 1973-1978</vt:lpstr>
      <vt:lpstr>PowerPoint Presentation</vt:lpstr>
      <vt:lpstr>PowerPoint Presentation</vt:lpstr>
      <vt:lpstr>Michelle Bachelet and her Father</vt:lpstr>
      <vt:lpstr>PowerPoint Presentation</vt:lpstr>
      <vt:lpstr>PowerPoint Presentation</vt:lpstr>
      <vt:lpstr>Gate of Entry for Prisoners</vt:lpstr>
      <vt:lpstr>Gate PermanentlyClosed</vt:lpstr>
      <vt:lpstr>“Rose Garden” with Names of Women who disappeared here</vt:lpstr>
      <vt:lpstr>Rose Garden</vt:lpstr>
      <vt:lpstr>Monument containing rails extracted from the Quintero Bay.</vt:lpstr>
      <vt:lpstr>The rails were used to weigh down bodies of victims which were dropped in to the sea from helicopters.</vt:lpstr>
      <vt:lpstr>Marking the location of detention cells</vt:lpstr>
      <vt:lpstr>Grid of bricks among birch trees demarcate prisoner’s cells</vt:lpstr>
      <vt:lpstr>Birch courtyard next to the brick wall</vt:lpstr>
      <vt:lpstr>Cells measuring some 3’ by 6’</vt:lpstr>
      <vt:lpstr>Even smaller cells</vt:lpstr>
      <vt:lpstr>Door of reconstructed cell with peep hole</vt:lpstr>
      <vt:lpstr>Reconstructed “Tower”—often the last known location of prisoners before they disappeared </vt:lpstr>
      <vt:lpstr>Wall of Names</vt:lpstr>
      <vt:lpstr>Wall of Names</vt:lpstr>
      <vt:lpstr>And the Soccer Stadium—under Pinochet another detention center</vt:lpstr>
    </vt:vector>
  </TitlesOfParts>
  <Company>UTA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Villa Grimaldi, Chile</dc:title>
  <dc:creator>Story, Dale</dc:creator>
  <cp:lastModifiedBy>Story, Dale</cp:lastModifiedBy>
  <cp:revision>9</cp:revision>
  <dcterms:created xsi:type="dcterms:W3CDTF">2011-09-22T02:20:13Z</dcterms:created>
  <dcterms:modified xsi:type="dcterms:W3CDTF">2011-09-22T03:49:21Z</dcterms:modified>
</cp:coreProperties>
</file>