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1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9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9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5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2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1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2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6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2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5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2C4-02B9-4424-B92C-A4E30695DF5F}" type="datetimeFigureOut">
              <a:rPr lang="en-US" smtClean="0"/>
              <a:t>9/21/2011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D26EC-A21F-4D70-9FF6-2B2DFB2A7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3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Chile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Seat of the President of the Republic of Chile, and offices for three cabinet ministers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1839119"/>
            <a:ext cx="6191250" cy="4048125"/>
          </a:xfrm>
        </p:spPr>
      </p:pic>
    </p:spTree>
    <p:extLst>
      <p:ext uri="{BB962C8B-B14F-4D97-AF65-F5344CB8AC3E}">
        <p14:creationId xmlns:p14="http://schemas.microsoft.com/office/powerpoint/2010/main" val="12913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447800"/>
            <a:ext cx="4286250" cy="4286250"/>
          </a:xfrm>
        </p:spPr>
      </p:pic>
    </p:spTree>
    <p:extLst>
      <p:ext uri="{BB962C8B-B14F-4D97-AF65-F5344CB8AC3E}">
        <p14:creationId xmlns:p14="http://schemas.microsoft.com/office/powerpoint/2010/main" val="35723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7352"/>
            <a:ext cx="8229600" cy="4071659"/>
          </a:xfrm>
        </p:spPr>
      </p:pic>
    </p:spTree>
    <p:extLst>
      <p:ext uri="{BB962C8B-B14F-4D97-AF65-F5344CB8AC3E}">
        <p14:creationId xmlns:p14="http://schemas.microsoft.com/office/powerpoint/2010/main" val="185663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905000"/>
            <a:ext cx="5080000" cy="3886200"/>
          </a:xfrm>
        </p:spPr>
      </p:pic>
    </p:spTree>
    <p:extLst>
      <p:ext uri="{BB962C8B-B14F-4D97-AF65-F5344CB8AC3E}">
        <p14:creationId xmlns:p14="http://schemas.microsoft.com/office/powerpoint/2010/main" val="330577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6858000" cy="4572000"/>
          </a:xfrm>
        </p:spPr>
      </p:pic>
    </p:spTree>
    <p:extLst>
      <p:ext uri="{BB962C8B-B14F-4D97-AF65-F5344CB8AC3E}">
        <p14:creationId xmlns:p14="http://schemas.microsoft.com/office/powerpoint/2010/main" val="29358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05000"/>
            <a:ext cx="6096000" cy="3916680"/>
          </a:xfrm>
        </p:spPr>
      </p:pic>
    </p:spTree>
    <p:extLst>
      <p:ext uri="{BB962C8B-B14F-4D97-AF65-F5344CB8AC3E}">
        <p14:creationId xmlns:p14="http://schemas.microsoft.com/office/powerpoint/2010/main" val="29811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0"/>
            <a:ext cx="3700463" cy="5000625"/>
          </a:xfrm>
        </p:spPr>
      </p:pic>
    </p:spTree>
    <p:extLst>
      <p:ext uri="{BB962C8B-B14F-4D97-AF65-F5344CB8AC3E}">
        <p14:creationId xmlns:p14="http://schemas.microsoft.com/office/powerpoint/2010/main" val="1155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Sept. 11, 1973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2" y="1447800"/>
            <a:ext cx="9086850" cy="4886325"/>
          </a:xfrm>
        </p:spPr>
      </p:pic>
    </p:spTree>
    <p:extLst>
      <p:ext uri="{BB962C8B-B14F-4D97-AF65-F5344CB8AC3E}">
        <p14:creationId xmlns:p14="http://schemas.microsoft.com/office/powerpoint/2010/main" val="50394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26370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635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7532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30589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54048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362116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99350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53042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85605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77228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Moneda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3682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128</Words>
  <Application>Microsoft Office PowerPoint</Application>
  <PresentationFormat>On-screen Show (4:3)</PresentationFormat>
  <Paragraphs>21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La Moneda, Chile</vt:lpstr>
      <vt:lpstr>La Moneda, Sept. 11, 1973</vt:lpstr>
      <vt:lpstr>La Moneda, Sept. 11, 1973</vt:lpstr>
      <vt:lpstr>La Moneda, Sept. 11, 1973</vt:lpstr>
      <vt:lpstr>La Moneda, Sept. 11, 1973</vt:lpstr>
      <vt:lpstr>La Moneda, Sept. 11, 1973</vt:lpstr>
      <vt:lpstr>La Moneda, Sept. 11, 1973</vt:lpstr>
      <vt:lpstr>La Moneda, Sept. 11, 1973</vt:lpstr>
      <vt:lpstr>La Moneda, Sept. 11, 1973</vt:lpstr>
      <vt:lpstr>La Moneda, 2011</vt:lpstr>
      <vt:lpstr>La Moneda, 2011</vt:lpstr>
      <vt:lpstr>La Moneda, 2011</vt:lpstr>
      <vt:lpstr>La Moneda, 2011</vt:lpstr>
      <vt:lpstr>La Moneda, 2011</vt:lpstr>
      <vt:lpstr>La Moneda, 2011</vt:lpstr>
      <vt:lpstr>La Moneda, 2011</vt:lpstr>
      <vt:lpstr>La Moneda, 2011</vt:lpstr>
      <vt:lpstr>La Moneda, 2011</vt:lpstr>
      <vt:lpstr>La Moneda, 2011</vt:lpstr>
      <vt:lpstr>La Moneda, 2011</vt:lpstr>
    </vt:vector>
  </TitlesOfParts>
  <Company>UTA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Moneda, Chile</dc:title>
  <dc:creator>Story, Dale</dc:creator>
  <cp:lastModifiedBy>Story, Dale</cp:lastModifiedBy>
  <cp:revision>3</cp:revision>
  <dcterms:created xsi:type="dcterms:W3CDTF">2011-09-22T01:23:58Z</dcterms:created>
  <dcterms:modified xsi:type="dcterms:W3CDTF">2011-09-22T01:49:50Z</dcterms:modified>
</cp:coreProperties>
</file>