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D179-3F6D-4B1F-84AA-8E501815A22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CC01C-3E93-40BC-B6B1-6D93814C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TEATRO COLON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9144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685800"/>
            <a:ext cx="603461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762000"/>
            <a:ext cx="3394472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7620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914400"/>
            <a:ext cx="3394472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rg,TeatroColon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6858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914400"/>
            <a:ext cx="603461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762000"/>
            <a:ext cx="6034617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914400"/>
            <a:ext cx="3394472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685800"/>
            <a:ext cx="3394472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990600"/>
            <a:ext cx="3394472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762000"/>
            <a:ext cx="3394472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838200"/>
            <a:ext cx="3394472" cy="45259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762000"/>
            <a:ext cx="6034617" cy="45259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990600"/>
            <a:ext cx="3394472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685800"/>
            <a:ext cx="6034617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g,TeatroColon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8382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</Words>
  <Application>Microsoft Office PowerPoint</Application>
  <PresentationFormat>On-screen Show 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TEATRO COLON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University of Texas at Arlington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TEATRO COLON</dc:title>
  <dc:creator>uta</dc:creator>
  <cp:lastModifiedBy>uta</cp:lastModifiedBy>
  <cp:revision>3</cp:revision>
  <dcterms:created xsi:type="dcterms:W3CDTF">2012-03-26T16:20:57Z</dcterms:created>
  <dcterms:modified xsi:type="dcterms:W3CDTF">2012-03-26T16:46:25Z</dcterms:modified>
</cp:coreProperties>
</file>