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BAAA-BA9F-49F2-BD15-29CEAC3DF96B}" type="datetimeFigureOut">
              <a:rPr lang="en-US" smtClean="0"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6634-D786-4D5D-A2EB-1ABD12D73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BAAA-BA9F-49F2-BD15-29CEAC3DF96B}" type="datetimeFigureOut">
              <a:rPr lang="en-US" smtClean="0"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6634-D786-4D5D-A2EB-1ABD12D73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BAAA-BA9F-49F2-BD15-29CEAC3DF96B}" type="datetimeFigureOut">
              <a:rPr lang="en-US" smtClean="0"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6634-D786-4D5D-A2EB-1ABD12D73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BAAA-BA9F-49F2-BD15-29CEAC3DF96B}" type="datetimeFigureOut">
              <a:rPr lang="en-US" smtClean="0"/>
              <a:t>3/26/2012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6634-D786-4D5D-A2EB-1ABD12D73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BAAA-BA9F-49F2-BD15-29CEAC3DF96B}" type="datetimeFigureOut">
              <a:rPr lang="en-US" smtClean="0"/>
              <a:t>3/26/2012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6634-D786-4D5D-A2EB-1ABD12D73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BAAA-BA9F-49F2-BD15-29CEAC3DF96B}" type="datetimeFigureOut">
              <a:rPr lang="en-US" smtClean="0"/>
              <a:t>3/26/2012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6634-D786-4D5D-A2EB-1ABD12D73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BAAA-BA9F-49F2-BD15-29CEAC3DF96B}" type="datetimeFigureOut">
              <a:rPr lang="en-US" smtClean="0"/>
              <a:t>3/26/2012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6634-D786-4D5D-A2EB-1ABD12D73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BAAA-BA9F-49F2-BD15-29CEAC3DF96B}" type="datetimeFigureOut">
              <a:rPr lang="en-US" smtClean="0"/>
              <a:t>3/26/2012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6634-D786-4D5D-A2EB-1ABD12D73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BAAA-BA9F-49F2-BD15-29CEAC3DF96B}" type="datetimeFigureOut">
              <a:rPr lang="en-US" smtClean="0"/>
              <a:t>3/26/2012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6634-D786-4D5D-A2EB-1ABD12D73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BAAA-BA9F-49F2-BD15-29CEAC3DF96B}" type="datetimeFigureOut">
              <a:rPr lang="en-US" smtClean="0"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6634-D786-4D5D-A2EB-1ABD12D73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BAAA-BA9F-49F2-BD15-29CEAC3DF96B}" type="datetimeFigureOut">
              <a:rPr lang="en-US" smtClean="0"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6634-D786-4D5D-A2EB-1ABD12D73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5BAAA-BA9F-49F2-BD15-29CEAC3DF96B}" type="datetimeFigureOut">
              <a:rPr lang="en-US" smtClean="0"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F6634-D786-4D5D-A2EB-1ABD12D736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MALVINAS MEMORIAL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Malvina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914400"/>
            <a:ext cx="6034617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Malvinas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990600"/>
            <a:ext cx="6034617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Malvinas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990600"/>
            <a:ext cx="6034617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</Words>
  <Application>Microsoft Office PowerPoint</Application>
  <PresentationFormat>On-screen Show (4:3)</PresentationFormat>
  <Paragraphs>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MALVINAS MEMORIAL</vt:lpstr>
      <vt:lpstr>Slide 2</vt:lpstr>
      <vt:lpstr>Slide 3</vt:lpstr>
      <vt:lpstr>Slide 4</vt:lpstr>
    </vt:vector>
  </TitlesOfParts>
  <Company>University of Texas at Arlington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MALVINAS MEMORIAL</dc:title>
  <dc:creator>uta</dc:creator>
  <cp:lastModifiedBy>uta</cp:lastModifiedBy>
  <cp:revision>1</cp:revision>
  <dcterms:created xsi:type="dcterms:W3CDTF">2012-03-26T16:49:36Z</dcterms:created>
  <dcterms:modified xsi:type="dcterms:W3CDTF">2012-03-26T16:51:50Z</dcterms:modified>
</cp:coreProperties>
</file>